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8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DF2E81-3477-4CE0-BAC9-2224A655BD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E74CE9EA-72B9-4EDC-871F-DE2D0C7552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Designing a system for car that will keep its safe distance from an object</a:t>
          </a:r>
          <a:r>
            <a:rPr lang="en-CA"/>
            <a:t> </a:t>
          </a:r>
          <a:endParaRPr lang="en-US"/>
        </a:p>
      </dgm:t>
    </dgm:pt>
    <dgm:pt modelId="{E87DF2A8-0EE6-47CC-92B6-F2CB6F1A3064}" type="parTrans" cxnId="{3D01BC33-7DF3-41D8-B577-FD83669BAF19}">
      <dgm:prSet/>
      <dgm:spPr/>
      <dgm:t>
        <a:bodyPr/>
        <a:lstStyle/>
        <a:p>
          <a:endParaRPr lang="en-US"/>
        </a:p>
      </dgm:t>
    </dgm:pt>
    <dgm:pt modelId="{DE506A08-8EBA-45DE-9CFE-B0BE0E68D864}" type="sibTrans" cxnId="{3D01BC33-7DF3-41D8-B577-FD83669BAF19}">
      <dgm:prSet/>
      <dgm:spPr/>
      <dgm:t>
        <a:bodyPr/>
        <a:lstStyle/>
        <a:p>
          <a:endParaRPr lang="en-US"/>
        </a:p>
      </dgm:t>
    </dgm:pt>
    <dgm:pt modelId="{03A269B5-6EFF-4E3C-A101-A455D705C0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Avoid any obstacles either by turning right or left depending on the situation.</a:t>
          </a:r>
          <a:r>
            <a:rPr lang="en-CA"/>
            <a:t>  </a:t>
          </a:r>
          <a:endParaRPr lang="en-US"/>
        </a:p>
      </dgm:t>
    </dgm:pt>
    <dgm:pt modelId="{B966BBF4-E407-4C6D-A795-444A2268DB7A}" type="parTrans" cxnId="{8D9CC97A-C85F-43BC-AFF6-B8F1F84FFEAD}">
      <dgm:prSet/>
      <dgm:spPr/>
      <dgm:t>
        <a:bodyPr/>
        <a:lstStyle/>
        <a:p>
          <a:endParaRPr lang="en-US"/>
        </a:p>
      </dgm:t>
    </dgm:pt>
    <dgm:pt modelId="{F3A03476-5D6A-44CA-8A65-2847CAB5F9A6}" type="sibTrans" cxnId="{8D9CC97A-C85F-43BC-AFF6-B8F1F84FFEAD}">
      <dgm:prSet/>
      <dgm:spPr/>
      <dgm:t>
        <a:bodyPr/>
        <a:lstStyle/>
        <a:p>
          <a:endParaRPr lang="en-US"/>
        </a:p>
      </dgm:t>
    </dgm:pt>
    <dgm:pt modelId="{4E856F61-2107-42A2-8D92-AAE03A933D3F}" type="pres">
      <dgm:prSet presAssocID="{50DF2E81-3477-4CE0-BAC9-2224A655BD14}" presName="root" presStyleCnt="0">
        <dgm:presLayoutVars>
          <dgm:dir/>
          <dgm:resizeHandles val="exact"/>
        </dgm:presLayoutVars>
      </dgm:prSet>
      <dgm:spPr/>
    </dgm:pt>
    <dgm:pt modelId="{598560EC-94D5-4645-BC5D-9464432414EA}" type="pres">
      <dgm:prSet presAssocID="{E74CE9EA-72B9-4EDC-871F-DE2D0C755246}" presName="compNode" presStyleCnt="0"/>
      <dgm:spPr/>
    </dgm:pt>
    <dgm:pt modelId="{1538EB8A-D0AC-4622-9605-8A541DE06DA7}" type="pres">
      <dgm:prSet presAssocID="{E74CE9EA-72B9-4EDC-871F-DE2D0C755246}" presName="bgRect" presStyleLbl="bgShp" presStyleIdx="0" presStyleCnt="2"/>
      <dgm:spPr/>
    </dgm:pt>
    <dgm:pt modelId="{F9FA8960-0197-4EE6-8ECD-FC887D08E80B}" type="pres">
      <dgm:prSet presAssocID="{E74CE9EA-72B9-4EDC-871F-DE2D0C7552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2DB5520-99FB-46D3-A283-B0E4F81B0504}" type="pres">
      <dgm:prSet presAssocID="{E74CE9EA-72B9-4EDC-871F-DE2D0C755246}" presName="spaceRect" presStyleCnt="0"/>
      <dgm:spPr/>
    </dgm:pt>
    <dgm:pt modelId="{D68DF829-6D52-4923-A44E-827FDDF7DFD4}" type="pres">
      <dgm:prSet presAssocID="{E74CE9EA-72B9-4EDC-871F-DE2D0C755246}" presName="parTx" presStyleLbl="revTx" presStyleIdx="0" presStyleCnt="2">
        <dgm:presLayoutVars>
          <dgm:chMax val="0"/>
          <dgm:chPref val="0"/>
        </dgm:presLayoutVars>
      </dgm:prSet>
      <dgm:spPr/>
    </dgm:pt>
    <dgm:pt modelId="{C950D1E5-7880-458F-B888-3C5FFD0DE4FB}" type="pres">
      <dgm:prSet presAssocID="{DE506A08-8EBA-45DE-9CFE-B0BE0E68D864}" presName="sibTrans" presStyleCnt="0"/>
      <dgm:spPr/>
    </dgm:pt>
    <dgm:pt modelId="{871526DF-9403-46CE-A66E-04545B3D8A0D}" type="pres">
      <dgm:prSet presAssocID="{03A269B5-6EFF-4E3C-A101-A455D705C06D}" presName="compNode" presStyleCnt="0"/>
      <dgm:spPr/>
    </dgm:pt>
    <dgm:pt modelId="{C072F959-3357-4195-80BC-427623D21C41}" type="pres">
      <dgm:prSet presAssocID="{03A269B5-6EFF-4E3C-A101-A455D705C06D}" presName="bgRect" presStyleLbl="bgShp" presStyleIdx="1" presStyleCnt="2"/>
      <dgm:spPr/>
    </dgm:pt>
    <dgm:pt modelId="{4A0E85C4-6842-4A7A-AC27-AB356A66BB66}" type="pres">
      <dgm:prSet presAssocID="{03A269B5-6EFF-4E3C-A101-A455D705C0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BDEC434-827B-42E7-8BAD-A06CC252D341}" type="pres">
      <dgm:prSet presAssocID="{03A269B5-6EFF-4E3C-A101-A455D705C06D}" presName="spaceRect" presStyleCnt="0"/>
      <dgm:spPr/>
    </dgm:pt>
    <dgm:pt modelId="{8746033E-C124-4CA7-9D1B-233A10CD1A4A}" type="pres">
      <dgm:prSet presAssocID="{03A269B5-6EFF-4E3C-A101-A455D705C0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2D60003-9CD3-465E-B66C-0F0012488F0F}" type="presOf" srcId="{03A269B5-6EFF-4E3C-A101-A455D705C06D}" destId="{8746033E-C124-4CA7-9D1B-233A10CD1A4A}" srcOrd="0" destOrd="0" presId="urn:microsoft.com/office/officeart/2018/2/layout/IconVerticalSolidList"/>
    <dgm:cxn modelId="{3D01BC33-7DF3-41D8-B577-FD83669BAF19}" srcId="{50DF2E81-3477-4CE0-BAC9-2224A655BD14}" destId="{E74CE9EA-72B9-4EDC-871F-DE2D0C755246}" srcOrd="0" destOrd="0" parTransId="{E87DF2A8-0EE6-47CC-92B6-F2CB6F1A3064}" sibTransId="{DE506A08-8EBA-45DE-9CFE-B0BE0E68D864}"/>
    <dgm:cxn modelId="{C0A43E35-1FFB-4896-B5B5-1782211235FA}" type="presOf" srcId="{50DF2E81-3477-4CE0-BAC9-2224A655BD14}" destId="{4E856F61-2107-42A2-8D92-AAE03A933D3F}" srcOrd="0" destOrd="0" presId="urn:microsoft.com/office/officeart/2018/2/layout/IconVerticalSolidList"/>
    <dgm:cxn modelId="{8D9CC97A-C85F-43BC-AFF6-B8F1F84FFEAD}" srcId="{50DF2E81-3477-4CE0-BAC9-2224A655BD14}" destId="{03A269B5-6EFF-4E3C-A101-A455D705C06D}" srcOrd="1" destOrd="0" parTransId="{B966BBF4-E407-4C6D-A795-444A2268DB7A}" sibTransId="{F3A03476-5D6A-44CA-8A65-2847CAB5F9A6}"/>
    <dgm:cxn modelId="{8E04E8C4-6478-4D9C-A4B4-7F27BCF3F90E}" type="presOf" srcId="{E74CE9EA-72B9-4EDC-871F-DE2D0C755246}" destId="{D68DF829-6D52-4923-A44E-827FDDF7DFD4}" srcOrd="0" destOrd="0" presId="urn:microsoft.com/office/officeart/2018/2/layout/IconVerticalSolidList"/>
    <dgm:cxn modelId="{F1499231-14F5-428E-BD93-06662C3605A8}" type="presParOf" srcId="{4E856F61-2107-42A2-8D92-AAE03A933D3F}" destId="{598560EC-94D5-4645-BC5D-9464432414EA}" srcOrd="0" destOrd="0" presId="urn:microsoft.com/office/officeart/2018/2/layout/IconVerticalSolidList"/>
    <dgm:cxn modelId="{7A9C9315-5829-4542-ACA3-F0BA962E7C5D}" type="presParOf" srcId="{598560EC-94D5-4645-BC5D-9464432414EA}" destId="{1538EB8A-D0AC-4622-9605-8A541DE06DA7}" srcOrd="0" destOrd="0" presId="urn:microsoft.com/office/officeart/2018/2/layout/IconVerticalSolidList"/>
    <dgm:cxn modelId="{C691C95F-A8D7-4F90-94CE-CE8849025BEB}" type="presParOf" srcId="{598560EC-94D5-4645-BC5D-9464432414EA}" destId="{F9FA8960-0197-4EE6-8ECD-FC887D08E80B}" srcOrd="1" destOrd="0" presId="urn:microsoft.com/office/officeart/2018/2/layout/IconVerticalSolidList"/>
    <dgm:cxn modelId="{FD60121D-1101-4375-ADF3-89033F53863C}" type="presParOf" srcId="{598560EC-94D5-4645-BC5D-9464432414EA}" destId="{12DB5520-99FB-46D3-A283-B0E4F81B0504}" srcOrd="2" destOrd="0" presId="urn:microsoft.com/office/officeart/2018/2/layout/IconVerticalSolidList"/>
    <dgm:cxn modelId="{685EEE44-BD72-4867-8B06-5B30AC858EAB}" type="presParOf" srcId="{598560EC-94D5-4645-BC5D-9464432414EA}" destId="{D68DF829-6D52-4923-A44E-827FDDF7DFD4}" srcOrd="3" destOrd="0" presId="urn:microsoft.com/office/officeart/2018/2/layout/IconVerticalSolidList"/>
    <dgm:cxn modelId="{0015BE53-1B20-4E0E-8ECD-FED93A55A158}" type="presParOf" srcId="{4E856F61-2107-42A2-8D92-AAE03A933D3F}" destId="{C950D1E5-7880-458F-B888-3C5FFD0DE4FB}" srcOrd="1" destOrd="0" presId="urn:microsoft.com/office/officeart/2018/2/layout/IconVerticalSolidList"/>
    <dgm:cxn modelId="{11FEB658-7F09-41A6-B74C-9FB79112E980}" type="presParOf" srcId="{4E856F61-2107-42A2-8D92-AAE03A933D3F}" destId="{871526DF-9403-46CE-A66E-04545B3D8A0D}" srcOrd="2" destOrd="0" presId="urn:microsoft.com/office/officeart/2018/2/layout/IconVerticalSolidList"/>
    <dgm:cxn modelId="{4B2EA06B-5E11-4D27-94A0-F9B048EA07E8}" type="presParOf" srcId="{871526DF-9403-46CE-A66E-04545B3D8A0D}" destId="{C072F959-3357-4195-80BC-427623D21C41}" srcOrd="0" destOrd="0" presId="urn:microsoft.com/office/officeart/2018/2/layout/IconVerticalSolidList"/>
    <dgm:cxn modelId="{F8F17045-7D30-4F6F-85D6-76644D46061F}" type="presParOf" srcId="{871526DF-9403-46CE-A66E-04545B3D8A0D}" destId="{4A0E85C4-6842-4A7A-AC27-AB356A66BB66}" srcOrd="1" destOrd="0" presId="urn:microsoft.com/office/officeart/2018/2/layout/IconVerticalSolidList"/>
    <dgm:cxn modelId="{6062238F-C36E-45E3-9F8D-C21EA252FA85}" type="presParOf" srcId="{871526DF-9403-46CE-A66E-04545B3D8A0D}" destId="{4BDEC434-827B-42E7-8BAD-A06CC252D341}" srcOrd="2" destOrd="0" presId="urn:microsoft.com/office/officeart/2018/2/layout/IconVerticalSolidList"/>
    <dgm:cxn modelId="{D77ABD3C-8B01-4532-A6A0-54FFE4E4F841}" type="presParOf" srcId="{871526DF-9403-46CE-A66E-04545B3D8A0D}" destId="{8746033E-C124-4CA7-9D1B-233A10CD1A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8EB8A-D0AC-4622-9605-8A541DE06DA7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A8960-0197-4EE6-8ECD-FC887D08E80B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DF829-6D52-4923-A44E-827FDDF7DFD4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Designing a system for car that will keep its safe distance from an object</a:t>
          </a:r>
          <a:r>
            <a:rPr lang="en-CA" sz="2500" kern="1200"/>
            <a:t> </a:t>
          </a:r>
          <a:endParaRPr lang="en-US" sz="2500" kern="1200"/>
        </a:p>
      </dsp:txBody>
      <dsp:txXfrm>
        <a:off x="1907374" y="894511"/>
        <a:ext cx="4356265" cy="1651406"/>
      </dsp:txXfrm>
    </dsp:sp>
    <dsp:sp modelId="{C072F959-3357-4195-80BC-427623D21C41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E85C4-6842-4A7A-AC27-AB356A66BB66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6033E-C124-4CA7-9D1B-233A10CD1A4A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Avoid any obstacles either by turning right or left depending on the situation.</a:t>
          </a:r>
          <a:r>
            <a:rPr lang="en-CA" sz="2500" kern="1200"/>
            <a:t>  </a:t>
          </a:r>
          <a:endParaRPr lang="en-US" sz="2500" kern="1200"/>
        </a:p>
      </dsp:txBody>
      <dsp:txXfrm>
        <a:off x="1907374" y="2958769"/>
        <a:ext cx="4356265" cy="165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AD6F-6CA6-4E74-9CAE-2E50D13E8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76E92-1EFA-4229-BB23-CA8ECECF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72AC-2797-4D6A-9D90-FC5AFDEE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5D79-0AA8-4E5B-BE33-B0174E95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A89A-51C0-4866-8EE9-6CE2DFD9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136-E9C2-4756-BB5F-A7691912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EFF74-CE8C-40A6-A637-EB11638AF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E89C3-6DA3-4563-B131-19B6A1C3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36BA-224F-4E50-8005-B5CC3458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9D48B-4E50-4ABB-9CF7-7E3DCBEA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6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F823F-B8C0-4CE7-9F24-8C14C6407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652AD-37BC-4C14-B2A2-90C446379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580D4-0803-40E5-A650-8CCF1A2A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4D842-F4CC-4024-B38C-94AD674C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9A974-8C23-4390-B4B7-4FF34005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3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5584-BAFD-47E6-97BD-B23B9999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512A-1AAB-4DCB-B403-3333E6BD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AE04E-5A09-4BA6-8A17-2AEB113D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CB9C-DAE3-47E9-8C1E-CDD6322F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3DAE-E966-453B-A6BE-1510ABB5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6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5539-849C-4F2E-8636-335BBBCD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35C9-3A1E-4F13-A3DD-2576A524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122C3-3D90-49EE-928D-E170148D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57CE9-892C-4149-9089-3656DA71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6E04-2C98-4AA1-8192-2F70CF0B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8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D450-5927-49D0-B0E5-000A3566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543D-351A-40E1-97BD-4D35E7129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4A996-BD88-408A-9E09-0AC08F88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BB5C9-D45A-4F0F-82DC-CFE01477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8B4DF-E24F-4403-9E5C-61072573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21F15-9792-4C8A-A181-F201F9C0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4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5349-1C86-4177-8FE8-096CFA7E6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10E3-059E-42FD-AD21-C62D0AADD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B505-04C3-4C5E-AFD2-4EF506ABA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EF309-EE1A-409E-9670-33E359026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E46D4-DCB5-464F-AD2B-9EB35364E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8F443-E132-4F1A-AD3E-BCC30225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C057-8E29-41EA-8FFC-E67BB947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5825B-2195-40C1-BA4A-6EF64396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3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2157-D027-437C-8649-C52D25E0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86A56-4E62-4547-B0BA-38419C55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23B8E-DD9E-417D-BDE1-3F332414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C4C09-DB01-4282-AE36-57BA98F1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E83C-B078-4218-826F-00F1C620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BE7E3-C378-49D6-877A-DB3E9AEA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6EC63-BF50-47B0-9B8F-1A18ADAA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AF00-7066-4659-B1B8-5A17362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06F1-3183-45BA-A9A0-C308D854B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07263-2280-49EB-A5F6-8B13121C2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C6CCA-348D-4802-904B-C4EE97C5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302F5-7785-4C5D-BA3A-C57670FF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E7DFB-610F-4828-9E0F-B93387F9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6F60-19E8-45BF-BBB6-15DEE79F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1A365-10EE-4F29-A8ED-8DC180EC7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CA24A-F207-4B8B-9F9D-ACB9D2D1A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B2D44-4DED-48DE-8376-FAFA634D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79DDC-9E88-4D7B-8E1B-B135313C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34144-C147-4867-AC97-8C6669BB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230E8-FFBD-423C-BCB3-4741B664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8E8C0-AD2F-4D4D-8922-9D6A38616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26BC-463C-488D-93FE-D2E80643B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11C68-BCFA-4A48-863D-5E98A2F7E92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90D29-0DD0-4399-BC22-0BD95D952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58E5-FF66-4993-851C-AE4DCF9C9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3F05E-8C3E-4302-93C6-6F31FD131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BA464-25B3-467F-93B7-0806C0746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" r="9089" b="2240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27DB2-16A5-41DD-973D-447786E14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Smart Vehicle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5662C-8E7A-4B5D-A418-BF04ED64B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 Green</a:t>
            </a:r>
          </a:p>
          <a:p>
            <a:pPr algn="l"/>
            <a:r>
              <a:rPr lang="en-US" sz="1300"/>
              <a:t>-Tayeb</a:t>
            </a:r>
          </a:p>
          <a:p>
            <a:pPr algn="l"/>
            <a:r>
              <a:rPr lang="en-US" sz="1300"/>
              <a:t>-Rohan</a:t>
            </a:r>
          </a:p>
          <a:p>
            <a:pPr algn="l"/>
            <a:r>
              <a:rPr lang="en-US" sz="1300"/>
              <a:t>-Bhargav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3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C787-47CB-4010-95AE-7C28CBA1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Project Description	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3391-9D2D-4ADB-B109-18E3AA55D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Vehicle will detect obstacles and can avoids obstacle by changing its direction.</a:t>
            </a:r>
          </a:p>
          <a:p>
            <a:r>
              <a:rPr lang="en-US" sz="2000" dirty="0"/>
              <a:t>It will balance itself on the straight path with the help of encoder technology.</a:t>
            </a:r>
          </a:p>
          <a:p>
            <a:r>
              <a:rPr lang="en-US" sz="2000" dirty="0"/>
              <a:t>It will control its speed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C9BF-B6A2-407E-B8A0-B3101AE01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r="251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7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B34495-A71D-4E76-AE5A-DDCE8B58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F6E3E-A571-4494-A3C3-DB0B5BE70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7" b="1869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C875915-4FF2-4419-A11F-FCD07FE0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 anchor="ctr">
            <a:normAutofit/>
          </a:bodyPr>
          <a:lstStyle/>
          <a:p>
            <a:r>
              <a:rPr lang="en-US" sz="1800"/>
              <a:t>While driving it happens often that any vehicle or obstacle come in way unexpectedly, which can cause life threatening accident.</a:t>
            </a:r>
          </a:p>
          <a:p>
            <a:r>
              <a:rPr lang="en-US" sz="1800"/>
              <a:t>Designed a system that can keeps driver and car both safe.</a:t>
            </a:r>
          </a:p>
        </p:txBody>
      </p:sp>
    </p:spTree>
    <p:extLst>
      <p:ext uri="{BB962C8B-B14F-4D97-AF65-F5344CB8AC3E}">
        <p14:creationId xmlns:p14="http://schemas.microsoft.com/office/powerpoint/2010/main" val="11038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AD4E3-F6EE-4BB0-A286-2205EC6B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/>
              <a:t>Project Requirement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E0B9FED-5563-4D42-BD81-3C8E4EAE7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63783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66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1F92F-89C4-4188-9A3E-CFFEA38F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4" name="WhatsApp Video 2021-12-07 at 10.18.54 AM">
            <a:hlinkClick r:id="" action="ppaction://media"/>
            <a:extLst>
              <a:ext uri="{FF2B5EF4-FFF2-40B4-BE49-F238E27FC236}">
                <a16:creationId xmlns:a16="http://schemas.microsoft.com/office/drawing/2014/main" id="{11A83BD1-99F9-4A4A-8525-8D4F11227A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6263" y="643466"/>
            <a:ext cx="306280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3948D-DD8E-4905-B024-5FC3BE68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Concluding Statement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2C18-8AE0-4939-B205-37AD90EE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Things we might add:</a:t>
            </a:r>
          </a:p>
          <a:p>
            <a:r>
              <a:rPr lang="en-US" sz="1700" dirty="0">
                <a:solidFill>
                  <a:schemeClr val="bg1"/>
                </a:solidFill>
              </a:rPr>
              <a:t>Maintaining its speed depending on vehicle in front.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Returns to same path.</a:t>
            </a:r>
          </a:p>
          <a:p>
            <a:r>
              <a:rPr lang="en-US" sz="1700" dirty="0">
                <a:solidFill>
                  <a:schemeClr val="bg1"/>
                </a:solidFill>
              </a:rPr>
              <a:t>Capture obstacle information from front, left and right of vehicle.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Future scope: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GPS Technology.</a:t>
            </a:r>
          </a:p>
          <a:p>
            <a:r>
              <a:rPr lang="en-US" sz="1700" dirty="0">
                <a:solidFill>
                  <a:schemeClr val="bg1"/>
                </a:solidFill>
              </a:rPr>
              <a:t>Computer Vision.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Special Thanks: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-Ralph Stacey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-Justin To</a:t>
            </a:r>
          </a:p>
        </p:txBody>
      </p:sp>
    </p:spTree>
    <p:extLst>
      <p:ext uri="{BB962C8B-B14F-4D97-AF65-F5344CB8AC3E}">
        <p14:creationId xmlns:p14="http://schemas.microsoft.com/office/powerpoint/2010/main" val="80590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1CEC-92E1-4705-A85A-91E8D45B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Problems we Faced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3C49D-A77A-4624-90AC-9CD187D8A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21" b="-1"/>
          <a:stretch/>
        </p:blipFill>
        <p:spPr>
          <a:xfrm rot="5400000">
            <a:off x="-91440" y="91440"/>
            <a:ext cx="4242816" cy="4059936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15243F-BF49-49C8-897D-B1A01D226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r="6533" b="2"/>
          <a:stretch/>
        </p:blipFill>
        <p:spPr>
          <a:xfrm>
            <a:off x="4090482" y="-1"/>
            <a:ext cx="4062918" cy="424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F0D68-428F-4FD8-9AD0-0A67BD086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r="11746" b="2"/>
          <a:stretch/>
        </p:blipFill>
        <p:spPr>
          <a:xfrm>
            <a:off x="8132064" y="10"/>
            <a:ext cx="4059936" cy="42428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919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5838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04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2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32077-5B0B-47B7-918B-A83CBD1B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cxnSp>
        <p:nvCxnSpPr>
          <p:cNvPr id="44" name="Straight Connector 3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36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169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Smart Vehicle System</vt:lpstr>
      <vt:lpstr>Project Description </vt:lpstr>
      <vt:lpstr>Problem Statement</vt:lpstr>
      <vt:lpstr>Project Requirement</vt:lpstr>
      <vt:lpstr>Result</vt:lpstr>
      <vt:lpstr>Concluding Statement</vt:lpstr>
      <vt:lpstr>Problems we Faced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Capstone Project (Smart Vehicle System)</dc:title>
  <dc:creator>Administrator</dc:creator>
  <cp:lastModifiedBy>Bhargav Parsottambhai Sakhiya</cp:lastModifiedBy>
  <cp:revision>10</cp:revision>
  <dcterms:created xsi:type="dcterms:W3CDTF">2021-12-07T14:52:21Z</dcterms:created>
  <dcterms:modified xsi:type="dcterms:W3CDTF">2021-12-07T16:05:40Z</dcterms:modified>
</cp:coreProperties>
</file>